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0.43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0.23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0.24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0.32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0.08</c:v>
                </c:pt>
                <c:pt idx="1">
                  <c:v>0.48</c:v>
                </c:pt>
                <c:pt idx="2">
                  <c:v>0.45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0.42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0.24</c:v>
                </c:pt>
                <c:pt idx="1">
                  <c:v>0.49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0.81</c:v>
                </c:pt>
                <c:pt idx="1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0.32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0.23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0.26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804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804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Roddick Building, 900 Chesterfield Road, Sheffield S8 0SH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C88041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https://gp-patient.co.uk/PatientExperiences?practicecode=C88041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Roddick Building, 900 Chesterfield Road, Sheffield S8 0SH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C88041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https://gp-patient.co.uk/PatientExperiences?practicecode=C88041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Woodseats Medical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553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FOSTER, Hannah (WOODSEATS MEDICAL CENTRE)</cp:lastModifiedBy>
  <cp:revision>219</cp:revision>
  <dcterms:created xsi:type="dcterms:W3CDTF">2022-02-15T10:00:54Z</dcterms:created>
  <dcterms:modified xsi:type="dcterms:W3CDTF">2023-07-24T15:05:15Z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