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110" d="100"/>
          <a:sy n="110" d="100"/>
        </p:scale>
        <p:origin x="984" y="114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0.32</c:v>
                </c:pt>
                <c:pt idx="2">
                  <c:v>0.25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0.66</c:v>
                </c:pt>
                <c:pt idx="1">
                  <c:v>0.25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0.75</c:v>
                </c:pt>
                <c:pt idx="1">
                  <c:v>0.23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0.81</c:v>
                </c:pt>
                <c:pt idx="1">
                  <c:v>0.19</c:v>
                </c:pt>
                <c:pt idx="2">
                  <c:v>0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0.73</c:v>
                </c:pt>
                <c:pt idx="1">
                  <c:v>0.26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0.27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0.13</c:v>
                </c:pt>
                <c:pt idx="1">
                  <c:v>0.54</c:v>
                </c:pt>
                <c:pt idx="2">
                  <c:v>0.33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0.36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0.35</c:v>
                </c:pt>
                <c:pt idx="1">
                  <c:v>0.39</c:v>
                </c:pt>
                <c:pt idx="2">
                  <c:v>0.26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0.74</c:v>
                </c:pt>
                <c:pt idx="1">
                  <c:v>0.26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</c:v>
                </c:pt>
                <c:pt idx="1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0.27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0.28000000000000003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0.31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8041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8041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Woodseats Medical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Roddick Building, 900 Chesterfield Road, Sheffield S8 0SH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46%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292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C88041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8" name="P_Name_Label">
            <a:extLst>
              <a:ext uri="{FF2B5EF4-FFF2-40B4-BE49-F238E27FC236}">
                <a16:creationId xmlns:a16="http://schemas.microsoft.com/office/drawing/2014/main" id="{F3003C1E-57F3-46B0-9651-B24FDBB32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Woodseats Medical Centre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https://gp-patient.co.uk/PatientExperiences?practicecode=C88041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29" name="P_T1" descr="P_T1&#10;">
            <a:extLst>
              <a:ext uri="{FF2B5EF4-FFF2-40B4-BE49-F238E27FC236}">
                <a16:creationId xmlns:a16="http://schemas.microsoft.com/office/drawing/2014/main" id="{A339A496-6739-41ED-ADBE-744F667EF369}"/>
              </a:ext>
            </a:extLst>
          </p:cNvPr>
          <p:cNvSpPr txBox="1"/>
          <p:nvPr/>
        </p:nvSpPr>
        <p:spPr>
          <a:xfrm>
            <a:off x="4434162" y="1982790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75%</a:t>
            </a:r>
          </a:p>
        </p:txBody>
      </p:sp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2" name="P_T2" descr="P_T2&#10;">
            <a:extLst>
              <a:ext uri="{FF2B5EF4-FFF2-40B4-BE49-F238E27FC236}">
                <a16:creationId xmlns:a16="http://schemas.microsoft.com/office/drawing/2014/main" id="{01A97967-81D0-4EE8-A2CC-D5926F2B865F}"/>
              </a:ext>
            </a:extLst>
          </p:cNvPr>
          <p:cNvSpPr txBox="1"/>
          <p:nvPr/>
        </p:nvSpPr>
        <p:spPr>
          <a:xfrm>
            <a:off x="7379287" y="1978091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67%</a:t>
            </a:r>
          </a:p>
        </p:txBody>
      </p:sp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5" name="P_T3" descr="P_T3&#10;">
            <a:extLst>
              <a:ext uri="{FF2B5EF4-FFF2-40B4-BE49-F238E27FC236}">
                <a16:creationId xmlns:a16="http://schemas.microsoft.com/office/drawing/2014/main" id="{00F9F334-61DB-4A4A-8125-48E44A8199A1}"/>
              </a:ext>
            </a:extLst>
          </p:cNvPr>
          <p:cNvSpPr txBox="1"/>
          <p:nvPr/>
        </p:nvSpPr>
        <p:spPr>
          <a:xfrm>
            <a:off x="10380110" y="1955603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8" name="P_T4" descr="P_T4&#10;">
            <a:extLst>
              <a:ext uri="{FF2B5EF4-FFF2-40B4-BE49-F238E27FC236}">
                <a16:creationId xmlns:a16="http://schemas.microsoft.com/office/drawing/2014/main" id="{631C08C5-B2BB-488C-98BD-CC7B2B5FED15}"/>
              </a:ext>
            </a:extLst>
          </p:cNvPr>
          <p:cNvSpPr txBox="1"/>
          <p:nvPr/>
        </p:nvSpPr>
        <p:spPr>
          <a:xfrm>
            <a:off x="4430473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74%</a:t>
            </a:r>
          </a:p>
        </p:txBody>
      </p:sp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1" name="P_T5" descr="P_T5&#10;">
            <a:extLst>
              <a:ext uri="{FF2B5EF4-FFF2-40B4-BE49-F238E27FC236}">
                <a16:creationId xmlns:a16="http://schemas.microsoft.com/office/drawing/2014/main" id="{F696D8A3-4A69-4C70-83DB-F5E7C38E21E1}"/>
              </a:ext>
            </a:extLst>
          </p:cNvPr>
          <p:cNvSpPr txBox="1"/>
          <p:nvPr/>
        </p:nvSpPr>
        <p:spPr>
          <a:xfrm>
            <a:off x="7405291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74%</a:t>
            </a:r>
          </a:p>
        </p:txBody>
      </p:sp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9909971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3" name="P_T6" descr="P_T6&#10;">
            <a:extLst>
              <a:ext uri="{FF2B5EF4-FFF2-40B4-BE49-F238E27FC236}">
                <a16:creationId xmlns:a16="http://schemas.microsoft.com/office/drawing/2014/main" id="{4B22DE65-6483-4F6E-84AA-A03E63C7910C}"/>
              </a:ext>
            </a:extLst>
          </p:cNvPr>
          <p:cNvSpPr txBox="1"/>
          <p:nvPr/>
        </p:nvSpPr>
        <p:spPr>
          <a:xfrm>
            <a:off x="10380109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90%</a:t>
            </a:r>
          </a:p>
        </p:txBody>
      </p:sp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8" name="P_T7" descr="P_T7&#10;">
            <a:extLst>
              <a:ext uri="{FF2B5EF4-FFF2-40B4-BE49-F238E27FC236}">
                <a16:creationId xmlns:a16="http://schemas.microsoft.com/office/drawing/2014/main" id="{C8F08215-F3C9-49B3-BD99-7EB698357B96}"/>
              </a:ext>
            </a:extLst>
          </p:cNvPr>
          <p:cNvSpPr txBox="1"/>
          <p:nvPr/>
        </p:nvSpPr>
        <p:spPr>
          <a:xfrm>
            <a:off x="995523" y="471165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P_Name">
            <a:extLst>
              <a:ext uri="{FF2B5EF4-FFF2-40B4-BE49-F238E27FC236}">
                <a16:creationId xmlns:a16="http://schemas.microsoft.com/office/drawing/2014/main" id="{9E8195CF-515D-4C34-9902-8A14909783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Woodseats Medical Centre</a:t>
            </a: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Woodseats Medical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Roddick Building, 900 Chesterfield Road, Sheffield S8 0SH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C88041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46%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292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https://gp-patient.co.uk/PatientExperiences?practicecode=C88041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91%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91%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98%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100%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419243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99%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4DFD0-69E0-4EE1-9ED8-8A99BA239BE7}">
  <ds:schemaRefs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d2b163f-2795-4980-a00f-d619f53f7de8"/>
    <ds:schemaRef ds:uri="8fb53b4f-1204-4cd9-8a55-a9d7af4fbf3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5113</TotalTime>
  <Words>553</Words>
  <Application>Microsoft Office PowerPoint</Application>
  <PresentationFormat>Widescreen</PresentationFormat>
  <Paragraphs>194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FOSTER, Hannah (WOODSEATS MEDICAL CENTRE)</cp:lastModifiedBy>
  <cp:revision>205</cp:revision>
  <dcterms:created xsi:type="dcterms:W3CDTF">2022-02-15T10:00:54Z</dcterms:created>
  <dcterms:modified xsi:type="dcterms:W3CDTF">2022-07-15T10:34:16Z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