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0" d="100"/>
          <a:sy n="110" d="100"/>
        </p:scale>
        <p:origin x="984" y="11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0.32</c:v>
                </c:pt>
                <c:pt idx="2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0.25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0.75</c:v>
                </c:pt>
                <c:pt idx="1">
                  <c:v>0.23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0.81</c:v>
                </c:pt>
                <c:pt idx="1">
                  <c:v>0.19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0.26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0.27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0.54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0.36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0.39</c:v>
                </c:pt>
                <c:pt idx="2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0.27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0.28000000000000003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0.31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804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804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Roddick Building, 900 Chesterfield Road, Sheffield S8 0SH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C88041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https://gp-patient.co.uk/PatientExperiences?practicecode=C88041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75%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Roddick Building, 900 Chesterfield Road, Sheffield S8 0SH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C88041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https://gp-patient.co.uk/PatientExperiences?practicecode=C88041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100%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553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FOSTER, Hannah (WOODSEATS MEDICAL CENTRE)</cp:lastModifiedBy>
  <cp:revision>205</cp:revision>
  <dcterms:created xsi:type="dcterms:W3CDTF">2022-02-15T10:00:54Z</dcterms:created>
  <dcterms:modified xsi:type="dcterms:W3CDTF">2022-07-15T10:34:16Z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